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2A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0"/>
  </p:normalViewPr>
  <p:slideViewPr>
    <p:cSldViewPr snapToGrid="0">
      <p:cViewPr varScale="1">
        <p:scale>
          <a:sx n="83" d="100"/>
          <a:sy n="83" d="100"/>
        </p:scale>
        <p:origin x="1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C3FD-D83B-DB29-ADAE-979539DB3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3014B1-7F9C-A135-2DA2-6DD2071E4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FB47-A1A8-61B6-17BE-81C212D8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77EA2-3758-D594-3E4E-E8C159449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AD6EC-B345-536E-67B0-85174023B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22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AB4AF-1755-31A0-4044-1E6A63775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3AB54-CFFB-2E55-59B9-3C0C42004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63F9E-4AB4-69AA-E319-5CEE4DFA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9BA53-AA2A-229C-B1D5-F61ECB272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19005-D874-56C0-37FC-464FA5162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93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3348-C56A-E4FE-49EE-10D18123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71149-3A2D-E027-D637-506826583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8AA48-CBEB-BAFC-8C17-CFC5DD6C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4CBAE-9024-7639-20BC-D9213E2E9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90ADC-28E0-B31E-302A-EF658CC12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72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3F290-C416-6270-4E6D-67F1FF86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27F44-1266-4780-23B5-40F66DF61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06007-59F7-0D08-C227-20E34C050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1D1C49-976B-749C-5A8E-F906B1B97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2FC45-CD0C-C130-9507-53D3E3AD5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060F3-B234-F205-207A-621F5EE4B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6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FE04-0A93-5A69-808A-034A656BD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93F03-9CB2-6FF6-CCD6-2F7EACC58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6A0677-2B2C-BA2B-6D9C-D082759CB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ED0F3F-CAF3-04F0-35C5-5656A7818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421A5D-E1E2-EDAF-BD9A-360B3E1C8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6CF98D-F81D-1D8B-5226-92BF6A841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378175-9E1D-9D0A-76FD-253C1F544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EBC75E-0279-C69A-BC03-2D5E8D06A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66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2E3EB-37CE-33ED-53FB-D4E46B317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6B9F01-0BC8-52A2-66C2-88B5A432A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0E225D-A2DE-89A9-3ADF-88B6E03D3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3468A3-031B-841B-B0EF-451F6C54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4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C31D39-CD4D-91BE-381B-3B0385EC7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472788-1B46-29C3-CA9B-7AA5FF152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14690-7E06-71F2-F50E-C9C49DBBD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52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DC51F-876A-62BD-D575-4B143D034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91E9E-DC8A-B655-6C92-C43DC70DA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694D0-76E9-4874-5182-9246ABDFB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E0405-3E04-D150-3807-3E8213846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80FEF-3FEC-8818-5547-0CD252000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3F337-AF08-8F98-CD4A-4831C651C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0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68590-E95C-075A-0A43-AA6E509F4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0F787D-1BEE-3DC4-AD07-49906EEF8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F79C7-D481-D01B-9CB3-6E313B41E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E8671-9F90-6CB1-39C0-D68BB609D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F2735-99D1-52CA-707A-FD039D8C1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F35C3-4AE1-8967-05FB-7745A3F8E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6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59F6D-86A2-1850-BD8E-BF40DC5F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3741CA-36D5-7966-D7AB-BE01AF00B0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A8E01-FD3F-0C63-4E2F-5E22D4BDC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C33B1-AD74-14B6-CB4F-3B8237BDE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7E86C-116F-C0B7-2F51-3A8D3974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94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FE7CF2-4FF7-F35B-6505-E523ADF51A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CACEE1-B5CF-EFFD-35A9-6BBF9A45B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2AEEB-527A-832D-42B6-DD69F7309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03FAC-B0E6-8C04-E603-4C8414096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467D8-E01F-D1DE-09BF-2C85400DC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0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B26B3A-4C03-000B-2BA4-2F66648E7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80B42-76E8-66CA-40BD-3DB2B2DFF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4A5EB-C4B8-3DAE-2268-E810ACB04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383D5-6685-4398-BC63-943ED76EB61D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F6BF6-5E03-6997-ECD2-5B80E746D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8AB9-2E31-2DA9-CEF4-3C9CE02EB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4F3AA-D6A6-4464-9EBD-ABE68B3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6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DACAC-D1EA-CFB8-A30A-62B3CC726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9607" y="0"/>
            <a:ext cx="9144000" cy="1277842"/>
          </a:xfr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8000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COMPUTER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2F0C50-9959-30DA-1774-818A791D2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4125397" cy="96544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Best Gaming Computer sets: Best gaming computer sets for an unparalleled  experience starting at just 23500 - The Economic Times">
            <a:extLst>
              <a:ext uri="{FF2B5EF4-FFF2-40B4-BE49-F238E27FC236}">
                <a16:creationId xmlns:a16="http://schemas.microsoft.com/office/drawing/2014/main" id="{657B506F-B777-4BA8-AB5E-0E9A84D77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998" y="1441615"/>
            <a:ext cx="8425218" cy="57772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DIVINE - Baazigar feat. Armani White  Prod. by Karan Kanchan  Official Music Video">
            <a:hlinkClick r:id="" action="ppaction://media"/>
            <a:extLst>
              <a:ext uri="{FF2B5EF4-FFF2-40B4-BE49-F238E27FC236}">
                <a16:creationId xmlns:a16="http://schemas.microsoft.com/office/drawing/2014/main" id="{092C27CD-A04F-4AF7-327F-E9537A0F5F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88490" y="60175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68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0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333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CDA3A-77FD-26B0-23EB-BA1A7E0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419367"/>
          </a:xfr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9000" b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PARTS OF COMPUTER</a:t>
            </a:r>
          </a:p>
        </p:txBody>
      </p:sp>
      <p:pic>
        <p:nvPicPr>
          <p:cNvPr id="2050" name="Picture 2" descr="About the Basic parts of a computer with Devices for kids | InforamtionQ.com">
            <a:extLst>
              <a:ext uri="{FF2B5EF4-FFF2-40B4-BE49-F238E27FC236}">
                <a16:creationId xmlns:a16="http://schemas.microsoft.com/office/drawing/2014/main" id="{41521F81-0CD6-BFC1-883A-0A4CAE8A67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300" y="1419367"/>
            <a:ext cx="9885399" cy="527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306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9C173-6907-BEE5-DFE1-6B42DF8F6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0878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88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MONITOR</a:t>
            </a:r>
          </a:p>
        </p:txBody>
      </p:sp>
      <p:pic>
        <p:nvPicPr>
          <p:cNvPr id="3074" name="Picture 2" descr="Dell 24 Inch Gaming Monitor - G2422HS : Computer Monitors | Dell India">
            <a:extLst>
              <a:ext uri="{FF2B5EF4-FFF2-40B4-BE49-F238E27FC236}">
                <a16:creationId xmlns:a16="http://schemas.microsoft.com/office/drawing/2014/main" id="{3DE6119C-E086-E4CB-414B-3D6834F0C5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704" y="1050879"/>
            <a:ext cx="8078592" cy="560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780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42E9D-D448-1D0B-36E3-5AAC3F37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06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80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C.P.U</a:t>
            </a:r>
          </a:p>
        </p:txBody>
      </p:sp>
      <p:pic>
        <p:nvPicPr>
          <p:cNvPr id="4098" name="Picture 2" descr="AOTESIER DIY Game Desktop Host core A8 7680 cpu Motherboard CPU 16GRAM 500G  SSD Power Supply PC Gaming Desktop Computer pc gamer - AliExpress">
            <a:extLst>
              <a:ext uri="{FF2B5EF4-FFF2-40B4-BE49-F238E27FC236}">
                <a16:creationId xmlns:a16="http://schemas.microsoft.com/office/drawing/2014/main" id="{A788B3EE-DF1C-C189-EE99-DC604549C4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806" y="1173706"/>
            <a:ext cx="5774591" cy="5774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0023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11AB-BCD8-FAB8-B2DB-A60A468B3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8800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KEYBOARD</a:t>
            </a:r>
          </a:p>
        </p:txBody>
      </p:sp>
      <p:pic>
        <p:nvPicPr>
          <p:cNvPr id="5122" name="Picture 2" descr="Wireless gaming Keyboard and Mouse,Removable Hand Rest Mechanical Feel  Keyboard and 7 Color Gaming Mute Mouse for PC Gamers (Black Rainbow): Buy  Online at Best Price in UAE - Amazon.ae">
            <a:extLst>
              <a:ext uri="{FF2B5EF4-FFF2-40B4-BE49-F238E27FC236}">
                <a16:creationId xmlns:a16="http://schemas.microsoft.com/office/drawing/2014/main" id="{E05CD089-AFA1-94AB-0F05-83BCC555CF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669" y="1343818"/>
            <a:ext cx="6245372" cy="5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387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DED4-3696-4576-F69C-790A1AB7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169099"/>
          </a:xfrm>
          <a:solidFill>
            <a:schemeClr val="bg2">
              <a:lumMod val="50000"/>
            </a:schemeClr>
          </a:solidFill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sz="9800" b="1" i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MOUSE</a:t>
            </a:r>
            <a:endParaRPr lang="en-US" sz="8800" b="1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146" name="Picture 2" descr="Mouse Mad Catz R.a.t. 4- Gaming. 9 Botones, 5000 Dpi, Usb, Negro Y Rojo -  Ratones Con Cable 728658049782 Mad Catz MCB4373100A3 | estacomonuevo.es">
            <a:extLst>
              <a:ext uri="{FF2B5EF4-FFF2-40B4-BE49-F238E27FC236}">
                <a16:creationId xmlns:a16="http://schemas.microsoft.com/office/drawing/2014/main" id="{998FB64B-E0D4-8581-1693-370B412A0F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808" y="1187354"/>
            <a:ext cx="5670646" cy="56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779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40CC6-DA9E-EE82-3424-BD1C89462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141804"/>
          </a:xfrm>
          <a:solidFill>
            <a:schemeClr val="tx2">
              <a:lumMod val="7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8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PRINTER</a:t>
            </a:r>
            <a:endParaRPr lang="en-US" sz="4800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170" name="Picture 2" descr="HP LaserJet Pro MFP M128fw Printer - (CZ186A) - Shop HP.com India">
            <a:extLst>
              <a:ext uri="{FF2B5EF4-FFF2-40B4-BE49-F238E27FC236}">
                <a16:creationId xmlns:a16="http://schemas.microsoft.com/office/drawing/2014/main" id="{2FC65BD4-F79A-2AEC-7E81-56A189EE52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072" y="1178316"/>
            <a:ext cx="7572911" cy="567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828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F0C21-F82D-F918-D9D4-9E6DF6CFC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19225"/>
          </a:xfrm>
          <a:solidFill>
            <a:schemeClr val="accent4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8800" b="1" i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SPEAKERS</a:t>
            </a:r>
            <a:endParaRPr lang="en-US" sz="8800" b="1" i="1" dirty="0"/>
          </a:p>
        </p:txBody>
      </p:sp>
      <p:pic>
        <p:nvPicPr>
          <p:cNvPr id="8194" name="Picture 2" descr="F&amp;D F380X 108 W 2.1 Channel Wireless Bluetooth Multimedia Speaker with  Subwoofer Satellite Speaker, Multicolor LED, Remote, NFC, Digital FM &amp; USB,  SD Card Price: Buy F&amp;D F380X 108 W 2.1 Channel">
            <a:extLst>
              <a:ext uri="{FF2B5EF4-FFF2-40B4-BE49-F238E27FC236}">
                <a16:creationId xmlns:a16="http://schemas.microsoft.com/office/drawing/2014/main" id="{A3DDF48D-A7BB-0C2A-6DA3-46FEE6AEE9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851" y="1337480"/>
            <a:ext cx="9170298" cy="552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1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13520-BE01-62C1-C129-2BA1930D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8800" i="1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HEADPHONE</a:t>
            </a:r>
            <a:endParaRPr lang="en-US" sz="8800" b="1" i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18" name="Picture 2" descr="REDRAGON HYLAS H260 RGB Gaming Headphone Surround Sound, 45% OFF">
            <a:extLst>
              <a:ext uri="{FF2B5EF4-FFF2-40B4-BE49-F238E27FC236}">
                <a16:creationId xmlns:a16="http://schemas.microsoft.com/office/drawing/2014/main" id="{828D024B-5E4F-7084-5D46-B7885AEA67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011" y="1343818"/>
            <a:ext cx="4979643" cy="54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arkar _ Jaura Phagwara (Official Video) Byg Byrd  Sarkar Ta Saadi Apni Ae  Latest Punjabi Song">
            <a:hlinkClick r:id="" action="ppaction://media"/>
            <a:extLst>
              <a:ext uri="{FF2B5EF4-FFF2-40B4-BE49-F238E27FC236}">
                <a16:creationId xmlns:a16="http://schemas.microsoft.com/office/drawing/2014/main" id="{1254F520-4590-1DD3-33B5-D53CDF316D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1412" y="56899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3032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1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15</Words>
  <Application>Microsoft Office PowerPoint</Application>
  <PresentationFormat>Widescreen</PresentationFormat>
  <Paragraphs>9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COMPUTER</vt:lpstr>
      <vt:lpstr>PARTS OF COMPUTER</vt:lpstr>
      <vt:lpstr>MONITOR</vt:lpstr>
      <vt:lpstr>C.P.U</vt:lpstr>
      <vt:lpstr>KEYBOARD</vt:lpstr>
      <vt:lpstr>MOUSE</vt:lpstr>
      <vt:lpstr>PRINTER</vt:lpstr>
      <vt:lpstr>SPEAKERS</vt:lpstr>
      <vt:lpstr>HEADPHONE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</dc:title>
  <dc:creator>Ravi Yadav</dc:creator>
  <cp:lastModifiedBy>Ravi Yadav</cp:lastModifiedBy>
  <cp:revision>2</cp:revision>
  <dcterms:created xsi:type="dcterms:W3CDTF">2024-01-05T06:42:21Z</dcterms:created>
  <dcterms:modified xsi:type="dcterms:W3CDTF">2024-01-06T06:38:27Z</dcterms:modified>
</cp:coreProperties>
</file>